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945688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3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8BB58-4EC6-4F46-BA68-A8C15F10B8B0}" type="datetimeFigureOut">
              <a:rPr lang="es-CL" smtClean="0"/>
              <a:t>26-03-2026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E6ED4-E3F4-462E-B242-23BA2A922E9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02077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8BB58-4EC6-4F46-BA68-A8C15F10B8B0}" type="datetimeFigureOut">
              <a:rPr lang="es-CL" smtClean="0"/>
              <a:t>26-03-2026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E6ED4-E3F4-462E-B242-23BA2A922E9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28117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8BB58-4EC6-4F46-BA68-A8C15F10B8B0}" type="datetimeFigureOut">
              <a:rPr lang="es-CL" smtClean="0"/>
              <a:t>26-03-2026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E6ED4-E3F4-462E-B242-23BA2A922E9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82688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8BB58-4EC6-4F46-BA68-A8C15F10B8B0}" type="datetimeFigureOut">
              <a:rPr lang="es-CL" smtClean="0"/>
              <a:t>26-03-2026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E6ED4-E3F4-462E-B242-23BA2A922E9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11554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8BB58-4EC6-4F46-BA68-A8C15F10B8B0}" type="datetimeFigureOut">
              <a:rPr lang="es-CL" smtClean="0"/>
              <a:t>26-03-2026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E6ED4-E3F4-462E-B242-23BA2A922E9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13782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8BB58-4EC6-4F46-BA68-A8C15F10B8B0}" type="datetimeFigureOut">
              <a:rPr lang="es-CL" smtClean="0"/>
              <a:t>26-03-2026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E6ED4-E3F4-462E-B242-23BA2A922E9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35572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8BB58-4EC6-4F46-BA68-A8C15F10B8B0}" type="datetimeFigureOut">
              <a:rPr lang="es-CL" smtClean="0"/>
              <a:t>26-03-2026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E6ED4-E3F4-462E-B242-23BA2A922E9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61274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8BB58-4EC6-4F46-BA68-A8C15F10B8B0}" type="datetimeFigureOut">
              <a:rPr lang="es-CL" smtClean="0"/>
              <a:t>26-03-2026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E6ED4-E3F4-462E-B242-23BA2A922E9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55118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8BB58-4EC6-4F46-BA68-A8C15F10B8B0}" type="datetimeFigureOut">
              <a:rPr lang="es-CL" smtClean="0"/>
              <a:t>26-03-2026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E6ED4-E3F4-462E-B242-23BA2A922E9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26033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8BB58-4EC6-4F46-BA68-A8C15F10B8B0}" type="datetimeFigureOut">
              <a:rPr lang="es-CL" smtClean="0"/>
              <a:t>26-03-2026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E6ED4-E3F4-462E-B242-23BA2A922E9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74734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8BB58-4EC6-4F46-BA68-A8C15F10B8B0}" type="datetimeFigureOut">
              <a:rPr lang="es-CL" smtClean="0"/>
              <a:t>26-03-2026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E6ED4-E3F4-462E-B242-23BA2A922E9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1929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8BB58-4EC6-4F46-BA68-A8C15F10B8B0}" type="datetimeFigureOut">
              <a:rPr lang="es-CL" smtClean="0"/>
              <a:t>26-03-2026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DE6ED4-E3F4-462E-B242-23BA2A922E9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11721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a importancia de la miel - Historia de la Vi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116632"/>
            <a:ext cx="2088233" cy="154529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Abeja, La Miel De Abeja, Los Aventureros imagen png - imagen transparente  descarga gratuit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282" y="548680"/>
            <a:ext cx="1908212" cy="141684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La importancia de la miel - Historia de la Vi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52147"/>
            <a:ext cx="2088233" cy="154529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Abeja, La Miel De Abeja, Los Aventureros imagen png - imagen transparente  descarga gratuit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0643" y="484195"/>
            <a:ext cx="1908212" cy="141684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La importancia de la miel - Historia de la Vi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55" y="2564904"/>
            <a:ext cx="2088233" cy="154529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Abeja, La Miel De Abeja, Los Aventureros imagen png - imagen transparente  descarga gratuit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8934" y="2996952"/>
            <a:ext cx="1908212" cy="141684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La importancia de la miel - Historia de la Vi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894" y="2596780"/>
            <a:ext cx="2088233" cy="154529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Abeja, La Miel De Abeja, Los Aventureros imagen png - imagen transparente  descarga gratuit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3673" y="3028828"/>
            <a:ext cx="1908212" cy="141684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La importancia de la miel - Historia de la Vi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13" y="4941168"/>
            <a:ext cx="2088233" cy="154529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Abeja, La Miel De Abeja, Los Aventureros imagen png - imagen transparente  descarga gratuit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3792" y="5373216"/>
            <a:ext cx="1908212" cy="141684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La importancia de la miel - Historia de la Vi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752" y="4973044"/>
            <a:ext cx="2088233" cy="154529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Abeja, La Miel De Abeja, Los Aventureros imagen png - imagen transparente  descarga gratuit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8531" y="5405092"/>
            <a:ext cx="1908212" cy="141684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08403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DAYEL2019</dc:creator>
  <cp:lastModifiedBy>DAYEL2026</cp:lastModifiedBy>
  <cp:revision>4</cp:revision>
  <cp:lastPrinted>2026-03-26T14:23:52Z</cp:lastPrinted>
  <dcterms:created xsi:type="dcterms:W3CDTF">2023-08-14T18:47:35Z</dcterms:created>
  <dcterms:modified xsi:type="dcterms:W3CDTF">2026-03-26T14:24:26Z</dcterms:modified>
</cp:coreProperties>
</file>