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6E618-5E2C-46AA-9E6B-99EC16CFF168}" type="datetimeFigureOut">
              <a:rPr lang="es-ES" smtClean="0"/>
              <a:t>17/08/2025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355976" y="764704"/>
            <a:ext cx="4087107" cy="1702160"/>
          </a:xfrm>
        </p:spPr>
        <p:txBody>
          <a:bodyPr/>
          <a:lstStyle/>
          <a:p>
            <a:r>
              <a:rPr lang="es-ES" dirty="0" smtClean="0"/>
              <a:t>PRESENTACION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173791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ALUMNO</a:t>
            </a:r>
          </a:p>
          <a:p>
            <a:r>
              <a:rPr lang="es-ES" dirty="0" smtClean="0"/>
              <a:t>DANIEL BORDIGNON</a:t>
            </a:r>
          </a:p>
          <a:p>
            <a:r>
              <a:rPr lang="es-ES" dirty="0" smtClean="0"/>
              <a:t>AYUDANTE</a:t>
            </a:r>
          </a:p>
          <a:p>
            <a:r>
              <a:rPr lang="es-ES" dirty="0" smtClean="0"/>
              <a:t>ELIZABETH CONTRERAS</a:t>
            </a:r>
            <a:endParaRPr lang="es-ES" dirty="0"/>
          </a:p>
        </p:txBody>
      </p:sp>
      <p:pic>
        <p:nvPicPr>
          <p:cNvPr id="5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861048"/>
            <a:ext cx="3816424" cy="28336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3384377" cy="250443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4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INVESTIGACION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02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DISEÑO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452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Video de 3 minutos: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773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74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2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IMPACTO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85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COMENTARIOS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78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244</TotalTime>
  <Words>18</Words>
  <Application>Microsoft Office PowerPoint</Application>
  <PresentationFormat>Presentación en pantalla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Solsticio</vt:lpstr>
      <vt:lpstr>PRESENTACION</vt:lpstr>
      <vt:lpstr>INVESTIGACION</vt:lpstr>
      <vt:lpstr>DISEÑO</vt:lpstr>
      <vt:lpstr>Video de 3 minutos:</vt:lpstr>
      <vt:lpstr>CREACION</vt:lpstr>
      <vt:lpstr>PRESENTACION</vt:lpstr>
      <vt:lpstr>IMPACTO</vt:lpstr>
      <vt:lpstr>COMENTARIOS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</dc:title>
  <dc:creator>DAYEL2019</dc:creator>
  <cp:lastModifiedBy>Microsoft</cp:lastModifiedBy>
  <cp:revision>18</cp:revision>
  <dcterms:created xsi:type="dcterms:W3CDTF">2024-06-25T16:46:03Z</dcterms:created>
  <dcterms:modified xsi:type="dcterms:W3CDTF">2025-08-17T20:51:47Z</dcterms:modified>
</cp:coreProperties>
</file>